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2448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F9AEA-6219-416C-8A5E-B6A33A004764}" type="datetimeFigureOut">
              <a:rPr lang="pt-BR" smtClean="0"/>
              <a:t>21/01/2015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38B7D-AD51-406F-9B8A-B5CD8FF47EF3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57364" y="1643042"/>
            <a:ext cx="3143272" cy="1960033"/>
          </a:xfrm>
        </p:spPr>
        <p:txBody>
          <a:bodyPr>
            <a:noAutofit/>
          </a:bodyPr>
          <a:lstStyle/>
          <a:p>
            <a:r>
              <a:rPr lang="pt-BR" sz="2200" dirty="0"/>
              <a:t>“Nada prometas ao outro que seja passível de criar expectativas que não possas cumprir. O sentimento alheio deve ser respeitado, sempre</a:t>
            </a:r>
            <a:r>
              <a:rPr lang="pt-BR" sz="2200" dirty="0" smtClean="0"/>
              <a:t>.”</a:t>
            </a:r>
            <a:br>
              <a:rPr lang="pt-BR" sz="2200" dirty="0" smtClean="0"/>
            </a:br>
            <a:endParaRPr lang="pt-BR" sz="2200" dirty="0"/>
          </a:p>
        </p:txBody>
      </p:sp>
      <p:sp>
        <p:nvSpPr>
          <p:cNvPr id="4" name="Coração 3"/>
          <p:cNvSpPr/>
          <p:nvPr/>
        </p:nvSpPr>
        <p:spPr>
          <a:xfrm>
            <a:off x="928670" y="428596"/>
            <a:ext cx="4857784" cy="4357718"/>
          </a:xfrm>
          <a:prstGeom prst="hear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2500306" y="3571868"/>
            <a:ext cx="17859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/>
            </a:r>
            <a:br>
              <a:rPr lang="pt-BR" dirty="0" smtClean="0"/>
            </a:br>
            <a:r>
              <a:rPr lang="pt-BR" sz="1200" dirty="0" smtClean="0"/>
              <a:t> Ivan de Albuquerque, </a:t>
            </a:r>
            <a:r>
              <a:rPr lang="pt-BR" sz="1200" i="1" dirty="0" smtClean="0"/>
              <a:t>Cântico da juventude</a:t>
            </a:r>
            <a:endParaRPr lang="pt-BR" sz="12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643050" y="5755239"/>
            <a:ext cx="3429024" cy="19600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PT" sz="1600" dirty="0"/>
              <a:t>“O namoro é uma necessidade psicológica, parte importante do desenvolvimento da personalidade e da apren­dizagem afetiva dos jovens, porqüanto, na amizade pura e simples são identificados valores e descobertos interesses mais profundos, que irão cimentar a segurança psicológica quando no enfrentamento das responsabilidades futuras.</a:t>
            </a: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ração 7"/>
          <p:cNvSpPr/>
          <p:nvPr/>
        </p:nvSpPr>
        <p:spPr>
          <a:xfrm>
            <a:off x="928670" y="4357686"/>
            <a:ext cx="4857784" cy="4357718"/>
          </a:xfrm>
          <a:prstGeom prst="hear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2500306" y="7619550"/>
            <a:ext cx="17859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/>
            </a:r>
            <a:br>
              <a:rPr lang="pt-BR" dirty="0" smtClean="0"/>
            </a:br>
            <a:r>
              <a:rPr lang="pt-BR" sz="1200" dirty="0" smtClean="0"/>
              <a:t> Joanna de </a:t>
            </a:r>
            <a:r>
              <a:rPr lang="pt-BR" sz="1200" dirty="0" err="1" smtClean="0"/>
              <a:t>Ângelis</a:t>
            </a:r>
            <a:r>
              <a:rPr lang="pt-BR" sz="1200" dirty="0" smtClean="0"/>
              <a:t>, Adolescência e vida</a:t>
            </a:r>
            <a:endParaRPr lang="pt-B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857364" y="1897587"/>
            <a:ext cx="3143272" cy="19600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pt-BR" sz="1500" dirty="0"/>
              <a:t>“Toda vez que determinada pessoa convide outra à comunhão sexual ou aceita de alguém um apelo neste sentido, em bases de afinidade e confiança, </a:t>
            </a:r>
            <a:r>
              <a:rPr lang="pt-BR" sz="1500" u="sng" dirty="0"/>
              <a:t>estabelece-se entre ambas um circuito de forças, pelo qual a dupla se alimenta psiquicamente de energias espirituais, em regime de reciprocidade</a:t>
            </a:r>
            <a:r>
              <a:rPr lang="pt-BR" sz="1500" u="sng" dirty="0" smtClean="0"/>
              <a:t>.”</a:t>
            </a:r>
            <a:endParaRPr lang="pt-BR" sz="15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ração 4"/>
          <p:cNvSpPr/>
          <p:nvPr/>
        </p:nvSpPr>
        <p:spPr>
          <a:xfrm>
            <a:off x="928670" y="428596"/>
            <a:ext cx="4857784" cy="4357718"/>
          </a:xfrm>
          <a:prstGeom prst="hear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2500306" y="3571868"/>
            <a:ext cx="17859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/>
            </a:r>
            <a:br>
              <a:rPr lang="pt-BR" dirty="0" smtClean="0"/>
            </a:br>
            <a:r>
              <a:rPr lang="pt-BR" sz="1200" dirty="0" smtClean="0"/>
              <a:t>Emmanuel, Vida e sexo</a:t>
            </a:r>
            <a:endParaRPr lang="pt-BR" sz="12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857364" y="5683801"/>
            <a:ext cx="3143272" cy="19600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pt-BR" sz="2200" dirty="0" smtClean="0"/>
              <a:t>“[...] </a:t>
            </a:r>
            <a:r>
              <a:rPr lang="pt-BR" sz="2200" u="sng" dirty="0"/>
              <a:t>grande número de paixões afetivas no mundo correspondem a autênticas obsessões ou psicoses, que só a realidade consegue tratar com êxito</a:t>
            </a:r>
            <a:r>
              <a:rPr lang="pt-BR" sz="2200" dirty="0" smtClean="0"/>
              <a:t>.”</a:t>
            </a:r>
            <a:r>
              <a:rPr kumimoji="0" lang="pt-B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ração 7"/>
          <p:cNvSpPr/>
          <p:nvPr/>
        </p:nvSpPr>
        <p:spPr>
          <a:xfrm>
            <a:off x="928670" y="4286248"/>
            <a:ext cx="4857784" cy="4357718"/>
          </a:xfrm>
          <a:prstGeom prst="hear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2500306" y="7429520"/>
            <a:ext cx="17859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/>
            </a:r>
            <a:br>
              <a:rPr lang="pt-BR" dirty="0" smtClean="0"/>
            </a:br>
            <a:r>
              <a:rPr lang="pt-BR" sz="1200" dirty="0" smtClean="0"/>
              <a:t>André Luiz, Entre a Terra e o Céu</a:t>
            </a:r>
            <a:endParaRPr lang="pt-BR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571612" y="5500694"/>
            <a:ext cx="3571900" cy="19600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pt-BR" sz="1300" dirty="0"/>
              <a:t>“Instituído o ajuste afetivo entre duas pessoas, levanta-se, concomitantemente, entre elas, o impositivo do </a:t>
            </a:r>
            <a:r>
              <a:rPr lang="pt-BR" sz="1300" u="sng" dirty="0"/>
              <a:t>respeito à fidelidade natural, ante os compromissos abraçados, seja para a formação do lar e da família ou seja para a constituição de obras ou valores do espírito. </a:t>
            </a:r>
            <a:r>
              <a:rPr lang="pt-BR" sz="1300" dirty="0"/>
              <a:t>Desfeitos os votos articulados em dupla, claro que a ruptura corre à conta daquele ou daquela que a empreendeu, com o aceite compulsório das conseqüências que advenham de semelhante resolução. </a:t>
            </a:r>
            <a:r>
              <a:rPr lang="pt-BR" sz="1300" dirty="0" smtClean="0"/>
              <a:t>“</a:t>
            </a:r>
            <a:r>
              <a:rPr kumimoji="0" lang="pt-B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t-BR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ração 4"/>
          <p:cNvSpPr/>
          <p:nvPr/>
        </p:nvSpPr>
        <p:spPr>
          <a:xfrm>
            <a:off x="928670" y="4286248"/>
            <a:ext cx="4857784" cy="4357718"/>
          </a:xfrm>
          <a:prstGeom prst="hear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2500306" y="7429520"/>
            <a:ext cx="17859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/>
            </a:r>
            <a:br>
              <a:rPr lang="pt-BR" dirty="0" smtClean="0"/>
            </a:br>
            <a:r>
              <a:rPr lang="pt-BR" sz="1200" dirty="0" smtClean="0"/>
              <a:t>Emmanuel, Vida e sexo</a:t>
            </a:r>
            <a:endParaRPr lang="pt-BR" sz="1200" dirty="0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571612" y="1571604"/>
            <a:ext cx="3571900" cy="19600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pt-BR" sz="2000" dirty="0"/>
              <a:t>“Cada Espírito detém consigo o seu íntimo santuário, erguido ao amor, e Espírito algum menoscabará o ‘lugar sagrado’ de outro Espírito, sem lesar a si mesmo.</a:t>
            </a: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ração 7"/>
          <p:cNvSpPr/>
          <p:nvPr/>
        </p:nvSpPr>
        <p:spPr>
          <a:xfrm>
            <a:off x="928670" y="357158"/>
            <a:ext cx="4857784" cy="4357718"/>
          </a:xfrm>
          <a:prstGeom prst="hear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2500306" y="3500430"/>
            <a:ext cx="17859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 smtClean="0"/>
              <a:t/>
            </a:r>
            <a:br>
              <a:rPr lang="pt-BR" dirty="0" smtClean="0"/>
            </a:br>
            <a:r>
              <a:rPr lang="pt-BR" sz="1200" dirty="0" smtClean="0"/>
              <a:t>Emmanuel, Vida e sexo</a:t>
            </a:r>
            <a:endParaRPr lang="pt-BR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267</Words>
  <Application>Microsoft Office PowerPoint</Application>
  <PresentationFormat>Apresentação na tela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“Nada prometas ao outro que seja passível de criar expectativas que não possas cumprir. O sentimento alheio deve ser respeitado, sempre.” 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“Nada prometas ao outro que seja passível de criar expectativas que não possas cumprir. O sentimento alheio deve ser respeitado, sempre.”</dc:title>
  <dc:creator>Elizandra</dc:creator>
  <cp:lastModifiedBy>Dilcilene Pereira Rodrigues</cp:lastModifiedBy>
  <cp:revision>2</cp:revision>
  <dcterms:created xsi:type="dcterms:W3CDTF">2015-01-17T00:49:14Z</dcterms:created>
  <dcterms:modified xsi:type="dcterms:W3CDTF">2015-01-21T11:42:43Z</dcterms:modified>
</cp:coreProperties>
</file>