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9" d="100"/>
          <a:sy n="99" d="100"/>
        </p:scale>
        <p:origin x="-4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CA780-56E0-4C94-883F-C12610F8129A}" type="datetimeFigureOut">
              <a:rPr lang="pt-BR" smtClean="0"/>
              <a:pPr/>
              <a:t>09/02/2015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92F21-4E2A-4703-8B2D-DE7888641BB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CA780-56E0-4C94-883F-C12610F8129A}" type="datetimeFigureOut">
              <a:rPr lang="pt-BR" smtClean="0"/>
              <a:pPr/>
              <a:t>09/02/2015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92F21-4E2A-4703-8B2D-DE7888641BB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CA780-56E0-4C94-883F-C12610F8129A}" type="datetimeFigureOut">
              <a:rPr lang="pt-BR" smtClean="0"/>
              <a:pPr/>
              <a:t>09/02/2015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92F21-4E2A-4703-8B2D-DE7888641BB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CA780-56E0-4C94-883F-C12610F8129A}" type="datetimeFigureOut">
              <a:rPr lang="pt-BR" smtClean="0"/>
              <a:pPr/>
              <a:t>09/02/2015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92F21-4E2A-4703-8B2D-DE7888641BB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CA780-56E0-4C94-883F-C12610F8129A}" type="datetimeFigureOut">
              <a:rPr lang="pt-BR" smtClean="0"/>
              <a:pPr/>
              <a:t>09/02/2015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92F21-4E2A-4703-8B2D-DE7888641BB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CA780-56E0-4C94-883F-C12610F8129A}" type="datetimeFigureOut">
              <a:rPr lang="pt-BR" smtClean="0"/>
              <a:pPr/>
              <a:t>09/02/2015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92F21-4E2A-4703-8B2D-DE7888641BB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CA780-56E0-4C94-883F-C12610F8129A}" type="datetimeFigureOut">
              <a:rPr lang="pt-BR" smtClean="0"/>
              <a:pPr/>
              <a:t>09/02/2015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92F21-4E2A-4703-8B2D-DE7888641BB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CA780-56E0-4C94-883F-C12610F8129A}" type="datetimeFigureOut">
              <a:rPr lang="pt-BR" smtClean="0"/>
              <a:pPr/>
              <a:t>09/02/2015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92F21-4E2A-4703-8B2D-DE7888641BB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CA780-56E0-4C94-883F-C12610F8129A}" type="datetimeFigureOut">
              <a:rPr lang="pt-BR" smtClean="0"/>
              <a:pPr/>
              <a:t>09/02/2015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92F21-4E2A-4703-8B2D-DE7888641BB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CA780-56E0-4C94-883F-C12610F8129A}" type="datetimeFigureOut">
              <a:rPr lang="pt-BR" smtClean="0"/>
              <a:pPr/>
              <a:t>09/02/2015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92F21-4E2A-4703-8B2D-DE7888641BB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CA780-56E0-4C94-883F-C12610F8129A}" type="datetimeFigureOut">
              <a:rPr lang="pt-BR" smtClean="0"/>
              <a:pPr/>
              <a:t>09/02/2015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92F21-4E2A-4703-8B2D-DE7888641BB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6CA780-56E0-4C94-883F-C12610F8129A}" type="datetimeFigureOut">
              <a:rPr lang="pt-BR" smtClean="0"/>
              <a:pPr/>
              <a:t>09/02/2015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392F21-4E2A-4703-8B2D-DE7888641BB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Bárbara\Desktop\uma-hist-de-amo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8640"/>
            <a:ext cx="8136904" cy="5353050"/>
          </a:xfrm>
          <a:prstGeom prst="rect">
            <a:avLst/>
          </a:prstGeom>
          <a:noFill/>
          <a:effectLst>
            <a:reflection stA="84000" endPos="52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21804" y="3501008"/>
            <a:ext cx="7772400" cy="1470025"/>
          </a:xfrm>
        </p:spPr>
        <p:txBody>
          <a:bodyPr/>
          <a:lstStyle/>
          <a:p>
            <a:r>
              <a:rPr lang="pt-BR" dirty="0" smtClean="0"/>
              <a:t>UMA HISTÓRIA DE AMOR</a:t>
            </a:r>
            <a:endParaRPr lang="pt-BR" dirty="0"/>
          </a:p>
        </p:txBody>
      </p:sp>
      <p:sp>
        <p:nvSpPr>
          <p:cNvPr id="4" name="CaixaDeTexto 3"/>
          <p:cNvSpPr txBox="1"/>
          <p:nvPr/>
        </p:nvSpPr>
        <p:spPr>
          <a:xfrm>
            <a:off x="0" y="0"/>
            <a:ext cx="467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01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Bárbara\Desktop\uma-hist-de-amo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457" y="188640"/>
            <a:ext cx="8136904" cy="5353050"/>
          </a:xfrm>
          <a:prstGeom prst="rect">
            <a:avLst/>
          </a:prstGeom>
          <a:noFill/>
          <a:effectLst>
            <a:reflection stA="84000" endPos="52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11560" y="3933056"/>
            <a:ext cx="8229600" cy="1143000"/>
          </a:xfrm>
        </p:spPr>
        <p:txBody>
          <a:bodyPr/>
          <a:lstStyle/>
          <a:p>
            <a:r>
              <a:rPr lang="pt-BR" dirty="0" smtClean="0"/>
              <a:t>CONCLUSÃO </a:t>
            </a:r>
            <a:endParaRPr lang="pt-BR" dirty="0"/>
          </a:p>
        </p:txBody>
      </p:sp>
      <p:sp>
        <p:nvSpPr>
          <p:cNvPr id="3" name="CaixaDeTexto 2"/>
          <p:cNvSpPr txBox="1"/>
          <p:nvPr/>
        </p:nvSpPr>
        <p:spPr>
          <a:xfrm>
            <a:off x="0" y="0"/>
            <a:ext cx="467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02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5"/>
          <p:cNvSpPr/>
          <p:nvPr/>
        </p:nvSpPr>
        <p:spPr>
          <a:xfrm>
            <a:off x="8676456" y="0"/>
            <a:ext cx="259507" cy="6858001"/>
          </a:xfrm>
          <a:prstGeom prst="rect">
            <a:avLst/>
          </a:prstGeom>
          <a:solidFill>
            <a:schemeClr val="bg1">
              <a:lumMod val="65000"/>
            </a:schemeClr>
          </a:solidFill>
          <a:ln w="0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etângulo 4"/>
          <p:cNvSpPr/>
          <p:nvPr/>
        </p:nvSpPr>
        <p:spPr>
          <a:xfrm>
            <a:off x="6467959" y="229619"/>
            <a:ext cx="2232248" cy="2016224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-4181" y="353653"/>
            <a:ext cx="7499176" cy="1143000"/>
          </a:xfrm>
        </p:spPr>
        <p:txBody>
          <a:bodyPr/>
          <a:lstStyle/>
          <a:p>
            <a:r>
              <a:rPr lang="pt-BR" dirty="0" smtClean="0"/>
              <a:t>Lembre-se que...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23528" y="1556792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marL="0" indent="449263" algn="just">
              <a:buNone/>
            </a:pPr>
            <a:r>
              <a:rPr lang="pt-BR" sz="3000" dirty="0"/>
              <a:t>“Jamais brinque com os </a:t>
            </a:r>
            <a:r>
              <a:rPr lang="pt-BR" sz="3000" dirty="0" smtClean="0"/>
              <a:t>sentimentos </a:t>
            </a:r>
          </a:p>
          <a:p>
            <a:pPr marL="0" indent="0" algn="just">
              <a:buNone/>
            </a:pPr>
            <a:r>
              <a:rPr lang="pt-BR" sz="3000" dirty="0" smtClean="0"/>
              <a:t>do próximo</a:t>
            </a:r>
            <a:r>
              <a:rPr lang="pt-BR" sz="3000" dirty="0"/>
              <a:t>. </a:t>
            </a:r>
          </a:p>
          <a:p>
            <a:pPr marL="0" indent="449263" algn="just">
              <a:buNone/>
            </a:pPr>
            <a:r>
              <a:rPr lang="pt-BR" sz="3000" dirty="0"/>
              <a:t>Não assuma deveres afetivos que você não possa ou não queira sustentar. </a:t>
            </a:r>
          </a:p>
          <a:p>
            <a:pPr marL="0" indent="449263" algn="just">
              <a:buNone/>
            </a:pPr>
            <a:r>
              <a:rPr lang="pt-BR" sz="3000" dirty="0"/>
              <a:t>Amor, em sua existência, será aquilo que você fizer dele. </a:t>
            </a:r>
          </a:p>
          <a:p>
            <a:pPr marL="0" indent="449263" algn="just">
              <a:buNone/>
            </a:pPr>
            <a:r>
              <a:rPr lang="pt-BR" sz="3000" dirty="0"/>
              <a:t>Você receberá, de retorno, tudo o que der aos outros, segundo a lei que nos rege os destinos</a:t>
            </a:r>
            <a:r>
              <a:rPr lang="pt-BR" dirty="0"/>
              <a:t>.” </a:t>
            </a:r>
            <a:endParaRPr lang="pt-BR" dirty="0" smtClean="0"/>
          </a:p>
          <a:p>
            <a:pPr algn="r">
              <a:buNone/>
            </a:pPr>
            <a:endParaRPr lang="pt-BR" dirty="0" smtClean="0"/>
          </a:p>
          <a:p>
            <a:pPr algn="r">
              <a:buNone/>
            </a:pPr>
            <a:r>
              <a:rPr lang="pt-BR" dirty="0" smtClean="0"/>
              <a:t>(André </a:t>
            </a:r>
            <a:r>
              <a:rPr lang="pt-BR" dirty="0"/>
              <a:t>Luiz, </a:t>
            </a:r>
            <a:r>
              <a:rPr lang="pt-BR" i="1" dirty="0"/>
              <a:t>Sinal </a:t>
            </a:r>
            <a:r>
              <a:rPr lang="pt-BR" i="1" dirty="0"/>
              <a:t>v</a:t>
            </a:r>
            <a:r>
              <a:rPr lang="pt-BR" i="1" dirty="0" smtClean="0"/>
              <a:t>erde</a:t>
            </a:r>
            <a:r>
              <a:rPr lang="pt-BR" i="1" dirty="0" smtClean="0"/>
              <a:t>, </a:t>
            </a:r>
            <a:r>
              <a:rPr lang="pt-BR" dirty="0" smtClean="0"/>
              <a:t>Cap. 37).</a:t>
            </a:r>
            <a:endParaRPr lang="pt-BR" dirty="0"/>
          </a:p>
        </p:txBody>
      </p:sp>
      <p:sp>
        <p:nvSpPr>
          <p:cNvPr id="4" name="CaixaDeTexto 3"/>
          <p:cNvSpPr txBox="1"/>
          <p:nvPr/>
        </p:nvSpPr>
        <p:spPr>
          <a:xfrm>
            <a:off x="0" y="0"/>
            <a:ext cx="467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03</a:t>
            </a:r>
            <a:endParaRPr lang="pt-BR" dirty="0"/>
          </a:p>
        </p:txBody>
      </p:sp>
      <p:pic>
        <p:nvPicPr>
          <p:cNvPr id="2050" name="Picture 2" descr="C:\Users\Bárbara\Desktop\uma-hist-de-amo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309" y="369332"/>
            <a:ext cx="2317792" cy="1736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79</Words>
  <Application>Microsoft Office PowerPoint</Application>
  <PresentationFormat>Apresentação na tela (4:3)</PresentationFormat>
  <Paragraphs>13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3</vt:i4>
      </vt:variant>
    </vt:vector>
  </HeadingPairs>
  <TitlesOfParts>
    <vt:vector size="4" baseType="lpstr">
      <vt:lpstr>Tema do Office</vt:lpstr>
      <vt:lpstr>UMA HISTÓRIA DE AMOR</vt:lpstr>
      <vt:lpstr>CONCLUSÃO </vt:lpstr>
      <vt:lpstr>Lembre-se que...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UMA HISTÓRIA DE AMOR</dc:title>
  <dc:creator>Elizandra</dc:creator>
  <cp:lastModifiedBy>Bárbara Pessoni</cp:lastModifiedBy>
  <cp:revision>5</cp:revision>
  <dcterms:created xsi:type="dcterms:W3CDTF">2015-01-17T01:05:31Z</dcterms:created>
  <dcterms:modified xsi:type="dcterms:W3CDTF">2015-02-09T10:04:58Z</dcterms:modified>
</cp:coreProperties>
</file>