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61" r:id="rId5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44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849401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4482118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883193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61929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647271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279566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480862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976949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368249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078163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7266867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60155C-44DF-4D91-B3B0-8F9A7AEB9DFF}" type="datetimeFigureOut">
              <a:rPr lang="pt-BR" smtClean="0"/>
              <a:t>08/02/2015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78309E-02AD-4476-B9E4-BC08360F195F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5751512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/>
          </a:p>
        </p:txBody>
      </p:sp>
      <p:pic>
        <p:nvPicPr>
          <p:cNvPr id="2050" name="Picture 2" descr="C:\Users\Bárbara\Desktop\Acolhimento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4412"/>
            <a:ext cx="7164287" cy="68535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CaixaDeTexto 3"/>
          <p:cNvSpPr txBox="1"/>
          <p:nvPr/>
        </p:nvSpPr>
        <p:spPr>
          <a:xfrm>
            <a:off x="2411760" y="61051"/>
            <a:ext cx="6732240" cy="670952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pt-BR" dirty="0" smtClean="0"/>
          </a:p>
          <a:p>
            <a:endParaRPr lang="pt-BR" dirty="0"/>
          </a:p>
          <a:p>
            <a:endParaRPr lang="pt-BR" dirty="0" smtClean="0"/>
          </a:p>
          <a:p>
            <a:endParaRPr lang="pt-BR" dirty="0"/>
          </a:p>
          <a:p>
            <a:endParaRPr lang="pt-BR" dirty="0" smtClean="0"/>
          </a:p>
          <a:p>
            <a:endParaRPr lang="pt-BR" dirty="0"/>
          </a:p>
          <a:p>
            <a:pPr algn="ctr"/>
            <a:endParaRPr lang="pt-BR" sz="2800" dirty="0" smtClean="0">
              <a:solidFill>
                <a:srgbClr val="CC3300"/>
              </a:solidFill>
            </a:endParaRPr>
          </a:p>
          <a:p>
            <a:pPr algn="ctr"/>
            <a:endParaRPr lang="pt-BR" sz="2800" dirty="0" smtClean="0">
              <a:solidFill>
                <a:srgbClr val="CC3300"/>
              </a:solidFill>
            </a:endParaRPr>
          </a:p>
          <a:p>
            <a:pPr algn="ctr"/>
            <a:r>
              <a:rPr lang="pt-BR" sz="2800" dirty="0" smtClean="0">
                <a:solidFill>
                  <a:srgbClr val="CC3300"/>
                </a:solidFill>
              </a:rPr>
              <a:t>ESCOLA ESPÍRITA BOM SAMARITANO JOVEM</a:t>
            </a:r>
          </a:p>
          <a:p>
            <a:pPr algn="ctr"/>
            <a:r>
              <a:rPr lang="pt-BR" sz="2800" dirty="0" smtClean="0">
                <a:solidFill>
                  <a:srgbClr val="CC3300"/>
                </a:solidFill>
              </a:rPr>
              <a:t>Curso: O BOM SAMARITANO JOVEM E O CENTRO ESPÍRITA</a:t>
            </a:r>
          </a:p>
          <a:p>
            <a:pPr algn="ctr"/>
            <a:r>
              <a:rPr lang="pt-BR" sz="2800" b="1" dirty="0" smtClean="0">
                <a:solidFill>
                  <a:srgbClr val="CC3300"/>
                </a:solidFill>
              </a:rPr>
              <a:t>Aula 05: O Recepcionista e a Recepção no Mundo Espiritual</a:t>
            </a:r>
          </a:p>
          <a:p>
            <a:endParaRPr lang="pt-BR" b="1" dirty="0" smtClean="0"/>
          </a:p>
          <a:p>
            <a:endParaRPr lang="pt-BR" dirty="0"/>
          </a:p>
          <a:p>
            <a:endParaRPr lang="pt-BR" dirty="0" smtClean="0"/>
          </a:p>
          <a:p>
            <a:endParaRPr lang="pt-BR" dirty="0"/>
          </a:p>
          <a:p>
            <a:endParaRPr lang="pt-BR" dirty="0" smtClean="0"/>
          </a:p>
          <a:p>
            <a:endParaRPr lang="pt-BR" dirty="0"/>
          </a:p>
          <a:p>
            <a:endParaRPr lang="pt-BR" dirty="0" smtClean="0"/>
          </a:p>
        </p:txBody>
      </p:sp>
      <p:sp>
        <p:nvSpPr>
          <p:cNvPr id="6" name="CaixaDeTexto 5"/>
          <p:cNvSpPr txBox="1"/>
          <p:nvPr/>
        </p:nvSpPr>
        <p:spPr>
          <a:xfrm>
            <a:off x="8460432" y="6305761"/>
            <a:ext cx="68356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800" dirty="0" smtClean="0">
                <a:solidFill>
                  <a:srgbClr val="C00000"/>
                </a:solidFill>
              </a:rPr>
              <a:t>01</a:t>
            </a:r>
            <a:endParaRPr lang="pt-BR" sz="28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3602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BR"/>
          </a:p>
        </p:txBody>
      </p:sp>
      <p:pic>
        <p:nvPicPr>
          <p:cNvPr id="1026" name="Picture 2" descr="C:\Users\Bárbara\Desktop\ESCOLA ESPÍRITA BOM SAMARITANO JOVEM - 1º ANO\05 - A recepção no Mundo Espiritual\Não grite!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903" y="18636"/>
            <a:ext cx="9135482" cy="68393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CaixaDeTexto 4"/>
          <p:cNvSpPr txBox="1"/>
          <p:nvPr/>
        </p:nvSpPr>
        <p:spPr>
          <a:xfrm>
            <a:off x="8460432" y="6305761"/>
            <a:ext cx="68356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800" dirty="0" smtClean="0">
                <a:solidFill>
                  <a:srgbClr val="C00000"/>
                </a:solidFill>
              </a:rPr>
              <a:t>02</a:t>
            </a:r>
            <a:endParaRPr lang="pt-BR" sz="28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14975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/>
          </a:p>
        </p:txBody>
      </p:sp>
      <p:pic>
        <p:nvPicPr>
          <p:cNvPr id="2050" name="Picture 2" descr="C:\Users\Bárbara\Desktop\Acolhimento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4412"/>
            <a:ext cx="7164287" cy="68535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CaixaDeTexto 3"/>
          <p:cNvSpPr txBox="1"/>
          <p:nvPr/>
        </p:nvSpPr>
        <p:spPr>
          <a:xfrm>
            <a:off x="2411760" y="61051"/>
            <a:ext cx="6732240" cy="683264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indent="633413" algn="just"/>
            <a:r>
              <a:rPr lang="pt-BR" sz="2800" dirty="0" smtClean="0">
                <a:solidFill>
                  <a:srgbClr val="C00000"/>
                </a:solidFill>
              </a:rPr>
              <a:t>“Observe como vai indo a sua voz, porque a voz é dos instrumentos mais importantes na vida de cada um. </a:t>
            </a:r>
          </a:p>
          <a:p>
            <a:pPr indent="633413" algn="just"/>
            <a:r>
              <a:rPr lang="pt-BR" sz="2800" dirty="0" smtClean="0">
                <a:solidFill>
                  <a:srgbClr val="C00000"/>
                </a:solidFill>
              </a:rPr>
              <a:t>A voz de cada pessoa está carregada pelo magnetismo dos seus próprios sentimentos.</a:t>
            </a:r>
          </a:p>
          <a:p>
            <a:pPr indent="633413" algn="just"/>
            <a:r>
              <a:rPr lang="pt-BR" sz="2800" dirty="0" smtClean="0">
                <a:solidFill>
                  <a:srgbClr val="C00000"/>
                </a:solidFill>
              </a:rPr>
              <a:t>Fale em tonalidade não tão alta que assuste e nem tão baixa que crie dificuldade a quem ouça.</a:t>
            </a:r>
          </a:p>
          <a:p>
            <a:pPr indent="633413" algn="just"/>
            <a:r>
              <a:rPr lang="pt-BR" sz="2800" dirty="0" smtClean="0">
                <a:solidFill>
                  <a:srgbClr val="C00000"/>
                </a:solidFill>
              </a:rPr>
              <a:t>Sempre aconselhável repetir com paciência o que já foi dito para o interlocutor, quando necessário, sem alterar o tom de voz, entendendo‐se que nem todas as pessoas trazem audição impecável</a:t>
            </a:r>
            <a:r>
              <a:rPr lang="pt-BR" sz="2800" dirty="0" smtClean="0">
                <a:solidFill>
                  <a:srgbClr val="C00000"/>
                </a:solidFill>
              </a:rPr>
              <a:t>.” (André Luiz, </a:t>
            </a:r>
            <a:r>
              <a:rPr lang="pt-BR" sz="2800" i="1" dirty="0" smtClean="0">
                <a:solidFill>
                  <a:srgbClr val="C00000"/>
                </a:solidFill>
              </a:rPr>
              <a:t>Sinal verde</a:t>
            </a:r>
            <a:r>
              <a:rPr lang="pt-BR" sz="2800" dirty="0" smtClean="0">
                <a:solidFill>
                  <a:srgbClr val="C00000"/>
                </a:solidFill>
              </a:rPr>
              <a:t>, </a:t>
            </a:r>
            <a:r>
              <a:rPr lang="pt-BR" sz="2800" dirty="0" smtClean="0">
                <a:solidFill>
                  <a:srgbClr val="C00000"/>
                </a:solidFill>
              </a:rPr>
              <a:t>3. ed., p. </a:t>
            </a:r>
            <a:r>
              <a:rPr lang="pt-BR" sz="2800" dirty="0" smtClean="0">
                <a:solidFill>
                  <a:srgbClr val="C00000"/>
                </a:solidFill>
              </a:rPr>
              <a:t>15-16</a:t>
            </a:r>
            <a:r>
              <a:rPr lang="pt-BR" sz="2800" dirty="0" smtClean="0">
                <a:solidFill>
                  <a:srgbClr val="C00000"/>
                </a:solidFill>
              </a:rPr>
              <a:t>).</a:t>
            </a:r>
          </a:p>
          <a:p>
            <a:endParaRPr lang="pt-BR" dirty="0"/>
          </a:p>
        </p:txBody>
      </p:sp>
      <p:sp>
        <p:nvSpPr>
          <p:cNvPr id="6" name="CaixaDeTexto 5"/>
          <p:cNvSpPr txBox="1"/>
          <p:nvPr/>
        </p:nvSpPr>
        <p:spPr>
          <a:xfrm>
            <a:off x="8460432" y="6305761"/>
            <a:ext cx="68356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800" dirty="0" smtClean="0">
                <a:solidFill>
                  <a:srgbClr val="C00000"/>
                </a:solidFill>
              </a:rPr>
              <a:t>03</a:t>
            </a:r>
            <a:endParaRPr lang="pt-BR" sz="28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99092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/>
          </a:p>
        </p:txBody>
      </p:sp>
      <p:pic>
        <p:nvPicPr>
          <p:cNvPr id="2050" name="Picture 2" descr="C:\Users\Bárbara\Desktop\Acolhimento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4412"/>
            <a:ext cx="7164287" cy="68535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CaixaDeTexto 3"/>
          <p:cNvSpPr txBox="1"/>
          <p:nvPr/>
        </p:nvSpPr>
        <p:spPr>
          <a:xfrm>
            <a:off x="2411760" y="61051"/>
            <a:ext cx="6732240" cy="664797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indent="633413" algn="just"/>
            <a:endParaRPr lang="pt-BR" sz="2400" dirty="0" smtClean="0"/>
          </a:p>
          <a:p>
            <a:pPr indent="633413" algn="just"/>
            <a:endParaRPr lang="pt-BR" sz="2400" dirty="0"/>
          </a:p>
          <a:p>
            <a:pPr indent="633413" algn="just"/>
            <a:r>
              <a:rPr lang="pt-BR" sz="2400" dirty="0" smtClean="0">
                <a:solidFill>
                  <a:srgbClr val="C00000"/>
                </a:solidFill>
              </a:rPr>
              <a:t>“A quem não disponha de facilidades para ouvir, nunca dizer frases como estas: "Você está surdo?", "Você quer que eu grite?", "Quantas vezes quer você que eu fale?" ou "Já cansei de repetir isso".</a:t>
            </a:r>
          </a:p>
          <a:p>
            <a:pPr indent="633413" algn="just"/>
            <a:r>
              <a:rPr lang="pt-BR" sz="2400" dirty="0" smtClean="0">
                <a:solidFill>
                  <a:srgbClr val="C00000"/>
                </a:solidFill>
              </a:rPr>
              <a:t>A voz descontrolada pela cólera, no fundo, é uma agressão e a agressão jamais convence.</a:t>
            </a:r>
          </a:p>
          <a:p>
            <a:pPr indent="633413" algn="just"/>
            <a:r>
              <a:rPr lang="pt-BR" sz="2400" dirty="0" smtClean="0">
                <a:solidFill>
                  <a:srgbClr val="C00000"/>
                </a:solidFill>
              </a:rPr>
              <a:t>Converse com serenidade e respeito, colocando‐se no lugar da pessoa que ouve, e educará suas manifestações verbais com mais segurança e proveito.</a:t>
            </a:r>
          </a:p>
          <a:p>
            <a:pPr indent="633413" algn="just"/>
            <a:r>
              <a:rPr lang="pt-BR" sz="2400" dirty="0" smtClean="0">
                <a:solidFill>
                  <a:srgbClr val="C00000"/>
                </a:solidFill>
              </a:rPr>
              <a:t>Em qualquer telefonema, recorde que no outro lado do fio está alguém que precisa de sua calma, a fim de manter a própria tranquilidade.” </a:t>
            </a:r>
            <a:r>
              <a:rPr lang="pt-BR" sz="2400" dirty="0" smtClean="0">
                <a:solidFill>
                  <a:srgbClr val="C00000"/>
                </a:solidFill>
              </a:rPr>
              <a:t>(André Luiz, </a:t>
            </a:r>
            <a:r>
              <a:rPr lang="pt-BR" sz="2400" i="1" dirty="0" smtClean="0">
                <a:solidFill>
                  <a:srgbClr val="C00000"/>
                </a:solidFill>
              </a:rPr>
              <a:t>Sinal verde</a:t>
            </a:r>
            <a:r>
              <a:rPr lang="pt-BR" sz="2400" dirty="0" smtClean="0">
                <a:solidFill>
                  <a:srgbClr val="C00000"/>
                </a:solidFill>
              </a:rPr>
              <a:t>, </a:t>
            </a:r>
            <a:r>
              <a:rPr lang="pt-BR" sz="2400" dirty="0" smtClean="0">
                <a:solidFill>
                  <a:srgbClr val="C00000"/>
                </a:solidFill>
              </a:rPr>
              <a:t>3. ed., p. </a:t>
            </a:r>
            <a:r>
              <a:rPr lang="pt-BR" sz="2400" smtClean="0">
                <a:solidFill>
                  <a:srgbClr val="C00000"/>
                </a:solidFill>
              </a:rPr>
              <a:t>15-16</a:t>
            </a:r>
            <a:r>
              <a:rPr lang="pt-BR" sz="2400" dirty="0" smtClean="0">
                <a:solidFill>
                  <a:srgbClr val="C00000"/>
                </a:solidFill>
              </a:rPr>
              <a:t>).</a:t>
            </a:r>
          </a:p>
          <a:p>
            <a:endParaRPr lang="pt-BR" dirty="0"/>
          </a:p>
        </p:txBody>
      </p:sp>
      <p:sp>
        <p:nvSpPr>
          <p:cNvPr id="6" name="CaixaDeTexto 5"/>
          <p:cNvSpPr txBox="1"/>
          <p:nvPr/>
        </p:nvSpPr>
        <p:spPr>
          <a:xfrm>
            <a:off x="8460432" y="6305761"/>
            <a:ext cx="68356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800" dirty="0" smtClean="0">
                <a:solidFill>
                  <a:srgbClr val="C00000"/>
                </a:solidFill>
              </a:rPr>
              <a:t>04</a:t>
            </a:r>
            <a:endParaRPr lang="pt-BR" sz="28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143211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265</Words>
  <Application>Microsoft Office PowerPoint</Application>
  <PresentationFormat>Apresentação na tela (4:3)</PresentationFormat>
  <Paragraphs>30</Paragraphs>
  <Slides>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4</vt:i4>
      </vt:variant>
    </vt:vector>
  </HeadingPairs>
  <TitlesOfParts>
    <vt:vector size="5" baseType="lpstr">
      <vt:lpstr>Tema do Office</vt:lpstr>
      <vt:lpstr>Apresentação do PowerPoint</vt:lpstr>
      <vt:lpstr>Apresentação do PowerPoint</vt:lpstr>
      <vt:lpstr>Apresentação do PowerPoint</vt:lpstr>
      <vt:lpstr>Apresentação do PowerPoint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Bárbara Pessoni</dc:creator>
  <cp:lastModifiedBy>Bárbara Pessoni</cp:lastModifiedBy>
  <cp:revision>6</cp:revision>
  <dcterms:created xsi:type="dcterms:W3CDTF">2015-02-08T02:29:57Z</dcterms:created>
  <dcterms:modified xsi:type="dcterms:W3CDTF">2015-02-09T01:59:10Z</dcterms:modified>
</cp:coreProperties>
</file>

<file path=docProps/thumbnail.jpeg>
</file>