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77400-17C5-4DD4-97CB-96E61C413B8A}" type="datetimeFigureOut">
              <a:rPr lang="pt-BR" smtClean="0"/>
              <a:pPr/>
              <a:t>12/04/2017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63F7-064C-4BE6-8280-95AA5E3507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9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4D41-66E7-4D01-99DB-F83BC6AA1055}" type="datetimeFigureOut">
              <a:rPr lang="pt-BR" smtClean="0"/>
              <a:pPr/>
              <a:t>12/04/2017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F237-1057-4F45-A548-916A6AA5C0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7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557F-7169-45D6-9605-2FE04FCDE6C2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1013-EF15-4DE6-91DB-C57B51426AD5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6DBF-C171-4FEE-9B2C-A6C14AE0E4DA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8CED-9839-4D9E-B486-15E7C881EB05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03A6-D430-4AB9-8380-95E659544A74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926D-0A16-442E-B802-5E280CF58BF3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1A5E-2823-4EAA-89B1-089355DD3E72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48C0-8CDA-4BCE-B172-3547950E8CA6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7311-28F7-4EF0-9975-D9C39D73448B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6EED-5D8A-42EC-BE6B-3AF0662B1D80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9D74-24CF-4769-A7F6-241B3D6A0BEB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3455-31D6-4275-AC96-118A1A66F4AB}" type="datetime1">
              <a:rPr lang="pt-BR" smtClean="0"/>
              <a:pPr/>
              <a:t>12/04/2017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0BD0-4B5E-4290-A2F5-3F9F17AF0E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-99392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43608" y="1721195"/>
            <a:ext cx="7215238" cy="32199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Diante das questões atuais do mundo, porque somos chamados a servir o Cristo?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4144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 rot="5400000">
            <a:off x="5040052" y="-3807804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32656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2636912"/>
            <a:ext cx="453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1850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899592" y="-459432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5040052" y="1448780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-4203848"/>
            <a:ext cx="453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60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 rot="5400000">
            <a:off x="3959932" y="1448780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0392" y="-459432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6752" y="-4203848"/>
            <a:ext cx="453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068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3923420" y="-3807804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8100392" y="332656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116632"/>
            <a:ext cx="5238328" cy="17543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 nós? Como temos respondido, aos chamados do Cristo?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8168" y="116632"/>
            <a:ext cx="5238328" cy="17543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Dando voltas no mesmo lugar?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420" y="2403648"/>
            <a:ext cx="4532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421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9854"/>
            <a:ext cx="6552728" cy="43581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576" y="-99392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-99392"/>
            <a:ext cx="1080120" cy="2952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51520" y="1006378"/>
            <a:ext cx="7572428" cy="19905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“Necessidade premente da criatura humana, na Terra, é a transformação interior!...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8A3D-5267-4925-847A-74F51044EAE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72" y="3717032"/>
            <a:ext cx="57150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755576" y="-99392"/>
            <a:ext cx="1080120" cy="41764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896036" y="-1143508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8008" y="2550383"/>
            <a:ext cx="6102424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“...Vale a pena observar as almas corajosas que venceram a si mesmas, virtuosas por ouvir o chamamento do Senhor e atender aos seus desígnios...”</a:t>
            </a:r>
          </a:p>
        </p:txBody>
      </p:sp>
    </p:spTree>
    <p:extLst>
      <p:ext uri="{BB962C8B-B14F-4D97-AF65-F5344CB8AC3E}">
        <p14:creationId xmlns:p14="http://schemas.microsoft.com/office/powerpoint/2010/main" val="5011564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2776" y="3717032"/>
            <a:ext cx="57150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660232" y="2636912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 rot="5400000">
            <a:off x="647564" y="-1143508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2564904"/>
            <a:ext cx="4752528" cy="24929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“...São almas </a:t>
            </a:r>
            <a:r>
              <a:rPr lang="pt-BR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heróicas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que superaram o orgulho, que </a:t>
            </a:r>
            <a:r>
              <a:rPr lang="pt-B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sufocaram</a:t>
            </a:r>
            <a:r>
              <a:rPr lang="pt-BR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vaidade, que dominaram o egoísmo.”</a:t>
            </a:r>
          </a:p>
          <a:p>
            <a:pPr algn="just"/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Paulo  e Estevão, EMMANUEL, 44 ed., resenha da capa </a:t>
            </a:r>
          </a:p>
        </p:txBody>
      </p:sp>
    </p:spTree>
    <p:extLst>
      <p:ext uri="{BB962C8B-B14F-4D97-AF65-F5344CB8AC3E}">
        <p14:creationId xmlns:p14="http://schemas.microsoft.com/office/powerpoint/2010/main" val="323438111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24311" b="2017"/>
          <a:stretch/>
        </p:blipFill>
        <p:spPr>
          <a:xfrm>
            <a:off x="-108520" y="-23788"/>
            <a:ext cx="6872056" cy="5973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2519772" y="1637420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6660232" y="-819472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24056"/>
            <a:ext cx="504056" cy="550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M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U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br>
              <a:rPr lang="en-US" sz="3200" dirty="0">
                <a:solidFill>
                  <a:schemeClr val="tx1"/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72200" y="4437112"/>
            <a:ext cx="1800200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44208" y="4869160"/>
            <a:ext cx="18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PONTO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1943" y="5180999"/>
            <a:ext cx="459820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Todos recebemos um </a:t>
            </a: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chamado do Cristo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349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68778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 rot="5400000">
            <a:off x="4031940" y="1637420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103201"/>
            <a:ext cx="45720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“Muita gente dirá que desconhece a própria tarefa, que é insciente a tal respeito...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3" b="100000" l="9494" r="98734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888" y="714905"/>
            <a:ext cx="3888432" cy="51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97234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031940" y="-999492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0" y="-3411760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4572000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“...mas nós poderemos responder que, além da ignorância, há desatenção e muito capricho pernicioso.”</a:t>
            </a:r>
          </a:p>
          <a:p>
            <a:pPr algn="ctr"/>
            <a:r>
              <a:rPr lang="pt-BR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EMMANUEL Paulo  e Estevão,, 44 ed., p. 8 e 9 </a:t>
            </a:r>
            <a:r>
              <a:rPr lang="pt-BR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51" r="899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7160" y="1330487"/>
            <a:ext cx="4269336" cy="55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9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 rot="5400000">
            <a:off x="4031940" y="-999492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564904"/>
            <a:ext cx="5094312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“[...] Felizes serão aqueles que tiverem trabalhado na seara do senhor com desinteresse e sem outro móvel senão a caridade! [...]”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0392" y="-2907704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8" b="94458" l="1321" r="97358">
                        <a14:foregroundMark x1="74151" y1="82368" x2="74151" y2="82368"/>
                        <a14:foregroundMark x1="77736" y1="86146" x2="77736" y2="86146"/>
                        <a14:foregroundMark x1="50943" y1="87154" x2="50943" y2="87154"/>
                        <a14:foregroundMark x1="83585" y1="67003" x2="83585" y2="67003"/>
                        <a14:foregroundMark x1="84151" y1="78841" x2="84151" y2="78841"/>
                        <a14:foregroundMark x1="85472" y1="57179" x2="85472" y2="57179"/>
                        <a14:foregroundMark x1="84340" y1="70781" x2="84340" y2="70781"/>
                        <a14:foregroundMark x1="74528" y1="87909" x2="74528" y2="87909"/>
                        <a14:foregroundMark x1="65660" y1="90428" x2="65660" y2="90428"/>
                        <a14:foregroundMark x1="90566" y1="71285" x2="90566" y2="71285"/>
                        <a14:foregroundMark x1="94528" y1="70277" x2="94528" y2="70277"/>
                        <a14:foregroundMark x1="96038" y1="68010" x2="96038" y2="68010"/>
                        <a14:foregroundMark x1="18113" y1="9572" x2="18113" y2="9572"/>
                        <a14:foregroundMark x1="24151" y1="10831" x2="24151" y2="10831"/>
                        <a14:foregroundMark x1="28868" y1="11083" x2="28868" y2="11083"/>
                        <a14:foregroundMark x1="14717" y1="9068" x2="14717" y2="9068"/>
                        <a14:foregroundMark x1="6415" y1="6297" x2="6415" y2="6297"/>
                        <a14:foregroundMark x1="35283" y1="12343" x2="35283" y2="12343"/>
                        <a14:foregroundMark x1="31698" y1="11083" x2="31698" y2="11083"/>
                        <a14:foregroundMark x1="20755" y1="10327" x2="20755" y2="10327"/>
                        <a14:foregroundMark x1="8679" y1="6297" x2="8679" y2="6297"/>
                        <a14:foregroundMark x1="11509" y1="6297" x2="11509" y2="6297"/>
                        <a14:foregroundMark x1="12453" y1="9068" x2="12453" y2="9068"/>
                        <a14:foregroundMark x1="27170" y1="91940" x2="27170" y2="91940"/>
                        <a14:foregroundMark x1="29245" y1="88161" x2="29245" y2="88161"/>
                        <a14:foregroundMark x1="29245" y1="84131" x2="29245" y2="84131"/>
                        <a14:foregroundMark x1="29245" y1="81108" x2="29245" y2="81108"/>
                        <a14:foregroundMark x1="21698" y1="66499" x2="21698" y2="66499"/>
                        <a14:foregroundMark x1="14340" y1="63728" x2="14340" y2="63728"/>
                        <a14:foregroundMark x1="11132" y1="61209" x2="11132" y2="61209"/>
                        <a14:foregroundMark x1="17736" y1="65743" x2="17736" y2="65743"/>
                        <a14:foregroundMark x1="3962" y1="87909" x2="3962" y2="87909"/>
                        <a14:foregroundMark x1="5472" y1="90176" x2="5472" y2="90176"/>
                        <a14:foregroundMark x1="8113" y1="92191" x2="8113" y2="92191"/>
                        <a14:foregroundMark x1="11698" y1="92443" x2="11698" y2="92443"/>
                        <a14:foregroundMark x1="3396" y1="76826" x2="3396" y2="76826"/>
                        <a14:backgroundMark x1="9623" y1="58690" x2="9623" y2="58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2776" y="-4059832"/>
            <a:ext cx="6731000" cy="504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33426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3923420" y="-3807804"/>
            <a:ext cx="1080120" cy="9361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0BD0-4B5E-4290-A2F5-3F9F17AF0EED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8100392" y="332656"/>
            <a:ext cx="1080120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308843"/>
            <a:ext cx="5238328" cy="24929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Porque o senhor lhes dirá: “Vinde a mim vós que sois bons servidores, que calastes os vossos ciúmes e as vossas discórdias para não deixar a obra prejudicada”.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200" i="1" dirty="0">
                <a:latin typeface="Arial" pitchFamily="34" charset="0"/>
                <a:cs typeface="Arial" pitchFamily="34" charset="0"/>
              </a:rPr>
              <a:t>Allan Kardec, O. E. S. E., 349. ed., p.195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8" b="94458" l="1321" r="97358">
                        <a14:foregroundMark x1="74151" y1="82368" x2="74151" y2="82368"/>
                        <a14:foregroundMark x1="77736" y1="86146" x2="77736" y2="86146"/>
                        <a14:foregroundMark x1="50943" y1="87154" x2="50943" y2="87154"/>
                        <a14:foregroundMark x1="83585" y1="67003" x2="83585" y2="67003"/>
                        <a14:foregroundMark x1="84151" y1="78841" x2="84151" y2="78841"/>
                        <a14:foregroundMark x1="85472" y1="57179" x2="85472" y2="57179"/>
                        <a14:foregroundMark x1="84340" y1="70781" x2="84340" y2="70781"/>
                        <a14:foregroundMark x1="74528" y1="87909" x2="74528" y2="87909"/>
                        <a14:foregroundMark x1="65660" y1="90428" x2="65660" y2="90428"/>
                        <a14:foregroundMark x1="90566" y1="71285" x2="90566" y2="71285"/>
                        <a14:foregroundMark x1="94528" y1="70277" x2="94528" y2="70277"/>
                        <a14:foregroundMark x1="96038" y1="68010" x2="96038" y2="68010"/>
                        <a14:foregroundMark x1="18113" y1="9572" x2="18113" y2="9572"/>
                        <a14:foregroundMark x1="24151" y1="10831" x2="24151" y2="10831"/>
                        <a14:foregroundMark x1="28868" y1="11083" x2="28868" y2="11083"/>
                        <a14:foregroundMark x1="14717" y1="9068" x2="14717" y2="9068"/>
                        <a14:foregroundMark x1="6415" y1="6297" x2="6415" y2="6297"/>
                        <a14:foregroundMark x1="35283" y1="12343" x2="35283" y2="12343"/>
                        <a14:foregroundMark x1="31698" y1="11083" x2="31698" y2="11083"/>
                        <a14:foregroundMark x1="20755" y1="10327" x2="20755" y2="10327"/>
                        <a14:foregroundMark x1="8679" y1="6297" x2="8679" y2="6297"/>
                        <a14:foregroundMark x1="11509" y1="6297" x2="11509" y2="6297"/>
                        <a14:foregroundMark x1="12453" y1="9068" x2="12453" y2="9068"/>
                        <a14:foregroundMark x1="27170" y1="91940" x2="27170" y2="91940"/>
                        <a14:foregroundMark x1="29245" y1="88161" x2="29245" y2="88161"/>
                        <a14:foregroundMark x1="29245" y1="84131" x2="29245" y2="84131"/>
                        <a14:foregroundMark x1="29245" y1="81108" x2="29245" y2="81108"/>
                        <a14:foregroundMark x1="21698" y1="66499" x2="21698" y2="66499"/>
                        <a14:foregroundMark x1="14340" y1="63728" x2="14340" y2="63728"/>
                        <a14:foregroundMark x1="11132" y1="61209" x2="11132" y2="61209"/>
                        <a14:foregroundMark x1="17736" y1="65743" x2="17736" y2="65743"/>
                        <a14:foregroundMark x1="3962" y1="87909" x2="3962" y2="87909"/>
                        <a14:foregroundMark x1="5472" y1="90176" x2="5472" y2="90176"/>
                        <a14:foregroundMark x1="8113" y1="92191" x2="8113" y2="92191"/>
                        <a14:foregroundMark x1="11698" y1="92443" x2="11698" y2="92443"/>
                        <a14:foregroundMark x1="3396" y1="76826" x2="3396" y2="76826"/>
                        <a14:backgroundMark x1="9623" y1="58690" x2="9623" y2="58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2776" y="2924944"/>
            <a:ext cx="6731000" cy="504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049866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254</Words>
  <Application>Microsoft Office PowerPoint</Application>
  <PresentationFormat>Apresentação na tela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 Silva</dc:creator>
  <cp:lastModifiedBy>Dilcinha</cp:lastModifiedBy>
  <cp:revision>39</cp:revision>
  <dcterms:created xsi:type="dcterms:W3CDTF">2014-04-15T20:31:18Z</dcterms:created>
  <dcterms:modified xsi:type="dcterms:W3CDTF">2017-04-12T18:10:03Z</dcterms:modified>
</cp:coreProperties>
</file>